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547" r:id="rId2"/>
    <p:sldId id="4551" r:id="rId3"/>
    <p:sldId id="4548" r:id="rId4"/>
    <p:sldId id="4552" r:id="rId5"/>
    <p:sldId id="4549" r:id="rId6"/>
    <p:sldId id="4553" r:id="rId7"/>
    <p:sldId id="4550" r:id="rId8"/>
    <p:sldId id="455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1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贵申 王" userId="201fba2491c5f930" providerId="LiveId" clId="{DCE2E79A-FA80-4B3F-A3B4-A0C24C0A3357}"/>
    <pc:docChg chg="modSld">
      <pc:chgData name="贵申 王" userId="201fba2491c5f930" providerId="LiveId" clId="{DCE2E79A-FA80-4B3F-A3B4-A0C24C0A3357}" dt="2026-10-23T01:34:42.378" v="10" actId="20577"/>
      <pc:docMkLst>
        <pc:docMk/>
      </pc:docMkLst>
      <pc:sldChg chg="modSp mod">
        <pc:chgData name="贵申 王" userId="201fba2491c5f930" providerId="LiveId" clId="{DCE2E79A-FA80-4B3F-A3B4-A0C24C0A3357}" dt="2026-10-23T01:34:11.688" v="4" actId="20577"/>
        <pc:sldMkLst>
          <pc:docMk/>
          <pc:sldMk cId="1245190186" sldId="4551"/>
        </pc:sldMkLst>
        <pc:spChg chg="mod">
          <ac:chgData name="贵申 王" userId="201fba2491c5f930" providerId="LiveId" clId="{DCE2E79A-FA80-4B3F-A3B4-A0C24C0A3357}" dt="2026-10-23T01:34:11.688" v="4" actId="20577"/>
          <ac:spMkLst>
            <pc:docMk/>
            <pc:sldMk cId="1245190186" sldId="4551"/>
            <ac:spMk id="165891" creationId="{427A68D6-E0BC-4F83-AEC6-F1F4557E60AC}"/>
          </ac:spMkLst>
        </pc:spChg>
      </pc:sldChg>
      <pc:sldChg chg="modSp mod">
        <pc:chgData name="贵申 王" userId="201fba2491c5f930" providerId="LiveId" clId="{DCE2E79A-FA80-4B3F-A3B4-A0C24C0A3357}" dt="2026-10-23T01:34:26.906" v="6" actId="20577"/>
        <pc:sldMkLst>
          <pc:docMk/>
          <pc:sldMk cId="914518459" sldId="4552"/>
        </pc:sldMkLst>
        <pc:spChg chg="mod">
          <ac:chgData name="贵申 王" userId="201fba2491c5f930" providerId="LiveId" clId="{DCE2E79A-FA80-4B3F-A3B4-A0C24C0A3357}" dt="2026-10-23T01:34:26.906" v="6" actId="20577"/>
          <ac:spMkLst>
            <pc:docMk/>
            <pc:sldMk cId="914518459" sldId="4552"/>
            <ac:spMk id="165891" creationId="{427A68D6-E0BC-4F83-AEC6-F1F4557E60AC}"/>
          </ac:spMkLst>
        </pc:spChg>
      </pc:sldChg>
      <pc:sldChg chg="modSp mod">
        <pc:chgData name="贵申 王" userId="201fba2491c5f930" providerId="LiveId" clId="{DCE2E79A-FA80-4B3F-A3B4-A0C24C0A3357}" dt="2026-10-23T01:34:34.870" v="8" actId="20577"/>
        <pc:sldMkLst>
          <pc:docMk/>
          <pc:sldMk cId="1364207380" sldId="4553"/>
        </pc:sldMkLst>
        <pc:spChg chg="mod">
          <ac:chgData name="贵申 王" userId="201fba2491c5f930" providerId="LiveId" clId="{DCE2E79A-FA80-4B3F-A3B4-A0C24C0A3357}" dt="2026-10-23T01:34:34.870" v="8" actId="20577"/>
          <ac:spMkLst>
            <pc:docMk/>
            <pc:sldMk cId="1364207380" sldId="4553"/>
            <ac:spMk id="165891" creationId="{427A68D6-E0BC-4F83-AEC6-F1F4557E60AC}"/>
          </ac:spMkLst>
        </pc:spChg>
      </pc:sldChg>
      <pc:sldChg chg="modSp mod">
        <pc:chgData name="贵申 王" userId="201fba2491c5f930" providerId="LiveId" clId="{DCE2E79A-FA80-4B3F-A3B4-A0C24C0A3357}" dt="2026-10-23T01:34:42.378" v="10" actId="20577"/>
        <pc:sldMkLst>
          <pc:docMk/>
          <pc:sldMk cId="3474690180" sldId="4554"/>
        </pc:sldMkLst>
        <pc:spChg chg="mod">
          <ac:chgData name="贵申 王" userId="201fba2491c5f930" providerId="LiveId" clId="{DCE2E79A-FA80-4B3F-A3B4-A0C24C0A3357}" dt="2026-10-23T01:34:42.378" v="10" actId="20577"/>
          <ac:spMkLst>
            <pc:docMk/>
            <pc:sldMk cId="3474690180" sldId="4554"/>
            <ac:spMk id="165891" creationId="{427A68D6-E0BC-4F83-AEC6-F1F4557E60A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7578AD2-C8CF-9713-CE0A-7FAFACB7A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A5AED49-4264-EBB9-56CB-1E420D9D2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79E7A33-29FB-09FF-0EA8-A2CA24B8B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633DA-4AF1-4EFD-9A1F-1FA3AE3F16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1094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823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TextBox 2">
            <a:extLst>
              <a:ext uri="{FF2B5EF4-FFF2-40B4-BE49-F238E27FC236}">
                <a16:creationId xmlns:a16="http://schemas.microsoft.com/office/drawing/2014/main" id="{546BA891-E31E-DF30-DBE2-BB0943912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2640" y="499725"/>
            <a:ext cx="804672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383 </a:t>
            </a: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主，我愿像祢 </a:t>
            </a:r>
            <a:endParaRPr lang="en-US" altLang="zh-CN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O, to Be Like Thee 1/8</a:t>
            </a:r>
            <a:endParaRPr lang="en-US" altLang="en-US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5891" name="TextBox 5">
            <a:extLst>
              <a:ext uri="{FF2B5EF4-FFF2-40B4-BE49-F238E27FC236}">
                <a16:creationId xmlns:a16="http://schemas.microsoft.com/office/drawing/2014/main" id="{427A68D6-E0BC-4F83-AEC6-F1F4557E6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185" y="1957070"/>
            <a:ext cx="1075563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 </a:t>
            </a: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主，我愿像祢！亲爱救赎主，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常等候盼望，恳切祷告，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我甘愿抛弃世上的珍宝，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披戴主耶稣，圣洁美好。</a:t>
            </a:r>
            <a:endParaRPr lang="en-US" altLang="zh-CN" sz="32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endParaRPr lang="en-US" sz="20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O, to be like Thee! blessed Redeemer,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This is my constant longing and prayer;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Gladly I’ll forfeit all of earth’s treasures,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Jesus, Thy perfect likeness to wear.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TextBox 2">
            <a:extLst>
              <a:ext uri="{FF2B5EF4-FFF2-40B4-BE49-F238E27FC236}">
                <a16:creationId xmlns:a16="http://schemas.microsoft.com/office/drawing/2014/main" id="{546BA891-E31E-DF30-DBE2-BB0943912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2640" y="499725"/>
            <a:ext cx="804672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383 </a:t>
            </a: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主，我愿像祢 </a:t>
            </a:r>
            <a:endParaRPr lang="en-US" altLang="zh-CN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O, to Be Like Thee 2/8</a:t>
            </a:r>
            <a:endParaRPr lang="en-US" altLang="en-US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5891" name="TextBox 5">
            <a:extLst>
              <a:ext uri="{FF2B5EF4-FFF2-40B4-BE49-F238E27FC236}">
                <a16:creationId xmlns:a16="http://schemas.microsoft.com/office/drawing/2014/main" id="{427A68D6-E0BC-4F83-AEC6-F1F4557E6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185" y="1957070"/>
            <a:ext cx="1075563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副歌</a:t>
            </a: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) </a:t>
            </a: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我愿像恩主，我愿像恩主，</a:t>
            </a:r>
            <a:endParaRPr lang="en-US" altLang="zh-CN" sz="32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亲爱救赎主，纯洁像祢；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进入祢甘甜，进入祢丰盛，</a:t>
            </a:r>
            <a:endParaRPr lang="en-US" altLang="zh-CN" sz="32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在我心深处，印记主名。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endParaRPr lang="en-US" sz="20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O, to be like Thee! O, to be like Thee,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Blessed Redeemer, pure as Thou art;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Come in Thy sweetness, come in Thy fullness;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Stamp Thine own image deep on my heart.</a:t>
            </a:r>
          </a:p>
        </p:txBody>
      </p:sp>
    </p:spTree>
    <p:extLst>
      <p:ext uri="{BB962C8B-B14F-4D97-AF65-F5344CB8AC3E}">
        <p14:creationId xmlns:p14="http://schemas.microsoft.com/office/powerpoint/2010/main" val="1245190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TextBox 2">
            <a:extLst>
              <a:ext uri="{FF2B5EF4-FFF2-40B4-BE49-F238E27FC236}">
                <a16:creationId xmlns:a16="http://schemas.microsoft.com/office/drawing/2014/main" id="{546BA891-E31E-DF30-DBE2-BB0943912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2640" y="499725"/>
            <a:ext cx="804672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383 </a:t>
            </a: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主，我愿像祢 </a:t>
            </a:r>
            <a:endParaRPr lang="en-US" altLang="zh-CN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O, to Be Like Thee 3/8</a:t>
            </a:r>
            <a:endParaRPr lang="en-US" altLang="en-US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5891" name="TextBox 5">
            <a:extLst>
              <a:ext uri="{FF2B5EF4-FFF2-40B4-BE49-F238E27FC236}">
                <a16:creationId xmlns:a16="http://schemas.microsoft.com/office/drawing/2014/main" id="{427A68D6-E0BC-4F83-AEC6-F1F4557E6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185" y="1957070"/>
            <a:ext cx="1075563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 </a:t>
            </a: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主，我愿像祢！心中满怜悯，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慈爱与宽恕，良善温文，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常鼓励帮助软弱孤苦者，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殷勤去寻找失丧罪人。</a:t>
            </a:r>
            <a:endParaRPr lang="en-US" altLang="zh-CN" sz="32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endParaRPr lang="en-US" sz="20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O, to be like Thee! full of compassion,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Loving, forgiving, tender, and kind,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Helping the helpless, cheering the fainting,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Seeking the wandering sinner to find.</a:t>
            </a:r>
          </a:p>
        </p:txBody>
      </p:sp>
    </p:spTree>
    <p:extLst>
      <p:ext uri="{BB962C8B-B14F-4D97-AF65-F5344CB8AC3E}">
        <p14:creationId xmlns:p14="http://schemas.microsoft.com/office/powerpoint/2010/main" val="129944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TextBox 2">
            <a:extLst>
              <a:ext uri="{FF2B5EF4-FFF2-40B4-BE49-F238E27FC236}">
                <a16:creationId xmlns:a16="http://schemas.microsoft.com/office/drawing/2014/main" id="{546BA891-E31E-DF30-DBE2-BB0943912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2640" y="499725"/>
            <a:ext cx="804672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383 </a:t>
            </a: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主，我愿像祢 </a:t>
            </a:r>
            <a:endParaRPr lang="en-US" altLang="zh-CN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O, to Be Like Thee 4/8</a:t>
            </a:r>
            <a:endParaRPr lang="en-US" altLang="en-US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5891" name="TextBox 5">
            <a:extLst>
              <a:ext uri="{FF2B5EF4-FFF2-40B4-BE49-F238E27FC236}">
                <a16:creationId xmlns:a16="http://schemas.microsoft.com/office/drawing/2014/main" id="{427A68D6-E0BC-4F83-AEC6-F1F4557E6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185" y="1957070"/>
            <a:ext cx="1075563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副歌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 </a:t>
            </a: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我愿像恩主，我愿像恩主，</a:t>
            </a:r>
            <a:endParaRPr lang="en-US" altLang="zh-CN" sz="32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亲爱救赎主，纯洁像祢；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进入祢甘甜，进入祢丰盛，</a:t>
            </a:r>
            <a:endParaRPr lang="en-US" altLang="zh-CN" sz="32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在我心深处，印记主名。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endParaRPr lang="en-US" sz="20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O, to be like Thee! O, to be like Thee,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Blessed Redeemer, pure as Thou art;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Come in Thy sweetness, come in Thy fullness;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Stamp Thine own image deep on my heart.</a:t>
            </a:r>
          </a:p>
        </p:txBody>
      </p:sp>
    </p:spTree>
    <p:extLst>
      <p:ext uri="{BB962C8B-B14F-4D97-AF65-F5344CB8AC3E}">
        <p14:creationId xmlns:p14="http://schemas.microsoft.com/office/powerpoint/2010/main" val="914518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TextBox 2">
            <a:extLst>
              <a:ext uri="{FF2B5EF4-FFF2-40B4-BE49-F238E27FC236}">
                <a16:creationId xmlns:a16="http://schemas.microsoft.com/office/drawing/2014/main" id="{546BA891-E31E-DF30-DBE2-BB0943912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2640" y="499725"/>
            <a:ext cx="804672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383 </a:t>
            </a: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主，我愿像祢 </a:t>
            </a:r>
            <a:endParaRPr lang="en-US" altLang="zh-CN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O, to Be Like Thee 5/8</a:t>
            </a:r>
            <a:endParaRPr lang="en-US" altLang="en-US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5891" name="TextBox 5">
            <a:extLst>
              <a:ext uri="{FF2B5EF4-FFF2-40B4-BE49-F238E27FC236}">
                <a16:creationId xmlns:a16="http://schemas.microsoft.com/office/drawing/2014/main" id="{427A68D6-E0BC-4F83-AEC6-F1F4557E6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185" y="1957070"/>
            <a:ext cx="1075563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 </a:t>
            </a: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主，我愿像祢！存谦卑心灵，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柔顺且圣洁，勇敢忍耐，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宁愿被欺负，不怕受凌辱，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甘心受痛苦，使人得赎。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endParaRPr lang="en-US" sz="20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O, to be like Thee! lowly in spirit,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Holy and harmless, patient and brave;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Meekly enduring cruel reproaches,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Willing to suffer others to save.</a:t>
            </a:r>
          </a:p>
        </p:txBody>
      </p:sp>
    </p:spTree>
    <p:extLst>
      <p:ext uri="{BB962C8B-B14F-4D97-AF65-F5344CB8AC3E}">
        <p14:creationId xmlns:p14="http://schemas.microsoft.com/office/powerpoint/2010/main" val="1678357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TextBox 2">
            <a:extLst>
              <a:ext uri="{FF2B5EF4-FFF2-40B4-BE49-F238E27FC236}">
                <a16:creationId xmlns:a16="http://schemas.microsoft.com/office/drawing/2014/main" id="{546BA891-E31E-DF30-DBE2-BB0943912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2640" y="499725"/>
            <a:ext cx="804672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383 </a:t>
            </a: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主，我愿像祢 </a:t>
            </a:r>
            <a:endParaRPr lang="en-US" altLang="zh-CN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O, to Be Like Thee 6/8</a:t>
            </a:r>
            <a:endParaRPr lang="en-US" altLang="en-US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5891" name="TextBox 5">
            <a:extLst>
              <a:ext uri="{FF2B5EF4-FFF2-40B4-BE49-F238E27FC236}">
                <a16:creationId xmlns:a16="http://schemas.microsoft.com/office/drawing/2014/main" id="{427A68D6-E0BC-4F83-AEC6-F1F4557E6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185" y="1957070"/>
            <a:ext cx="1075563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副歌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 </a:t>
            </a: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我愿像恩主，我愿像恩主，</a:t>
            </a:r>
            <a:endParaRPr lang="en-US" altLang="zh-CN" sz="32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亲爱救赎主，纯洁像祢；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进入祢甘甜，进入祢丰盛，</a:t>
            </a:r>
            <a:endParaRPr lang="en-US" altLang="zh-CN" sz="32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在我心深处，印记主名。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endParaRPr lang="en-US" sz="20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O, to be like Thee! O, to be like Thee,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Blessed Redeemer, pure as Thou art;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Come in Thy sweetness, come in Thy fullness;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Stamp Thine own image deep on my heart.</a:t>
            </a:r>
          </a:p>
        </p:txBody>
      </p:sp>
    </p:spTree>
    <p:extLst>
      <p:ext uri="{BB962C8B-B14F-4D97-AF65-F5344CB8AC3E}">
        <p14:creationId xmlns:p14="http://schemas.microsoft.com/office/powerpoint/2010/main" val="1364207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TextBox 2">
            <a:extLst>
              <a:ext uri="{FF2B5EF4-FFF2-40B4-BE49-F238E27FC236}">
                <a16:creationId xmlns:a16="http://schemas.microsoft.com/office/drawing/2014/main" id="{546BA891-E31E-DF30-DBE2-BB0943912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2640" y="499725"/>
            <a:ext cx="804672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383 </a:t>
            </a: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主，我愿像祢 </a:t>
            </a:r>
            <a:endParaRPr lang="en-US" altLang="zh-CN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O, to Be Like Thee 7/8</a:t>
            </a:r>
            <a:endParaRPr lang="en-US" altLang="en-US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5891" name="TextBox 5">
            <a:extLst>
              <a:ext uri="{FF2B5EF4-FFF2-40B4-BE49-F238E27FC236}">
                <a16:creationId xmlns:a16="http://schemas.microsoft.com/office/drawing/2014/main" id="{427A68D6-E0BC-4F83-AEC6-F1F4557E6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185" y="1957070"/>
            <a:ext cx="1075563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4 </a:t>
            </a: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主，我愿像祢！求听我祈求，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以爱与圣灵充满心头，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洁净我心殿，可作祢居所，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天家为我家，生命稳妥。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endParaRPr lang="en-US" sz="20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O, to be like Thee! while I am pleading,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Pour out Thy Spirit, fill with Thy love;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Make me a temple meet for Thy dwelling,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Fit me for life and Heaven above.</a:t>
            </a:r>
          </a:p>
        </p:txBody>
      </p:sp>
    </p:spTree>
    <p:extLst>
      <p:ext uri="{BB962C8B-B14F-4D97-AF65-F5344CB8AC3E}">
        <p14:creationId xmlns:p14="http://schemas.microsoft.com/office/powerpoint/2010/main" val="1577257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TextBox 2">
            <a:extLst>
              <a:ext uri="{FF2B5EF4-FFF2-40B4-BE49-F238E27FC236}">
                <a16:creationId xmlns:a16="http://schemas.microsoft.com/office/drawing/2014/main" id="{546BA891-E31E-DF30-DBE2-BB0943912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2640" y="499725"/>
            <a:ext cx="804672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383 </a:t>
            </a: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主，我愿像祢 </a:t>
            </a:r>
            <a:endParaRPr lang="en-US" altLang="zh-CN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O, to Be Like Thee 8/8</a:t>
            </a:r>
            <a:endParaRPr lang="en-US" altLang="en-US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5891" name="TextBox 5">
            <a:extLst>
              <a:ext uri="{FF2B5EF4-FFF2-40B4-BE49-F238E27FC236}">
                <a16:creationId xmlns:a16="http://schemas.microsoft.com/office/drawing/2014/main" id="{427A68D6-E0BC-4F83-AEC6-F1F4557E6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185" y="1957070"/>
            <a:ext cx="1075563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副歌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 </a:t>
            </a: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我愿像恩主，我愿像恩主，</a:t>
            </a:r>
            <a:endParaRPr lang="en-US" altLang="zh-CN" sz="32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亲爱救赎主，纯洁像祢；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进入祢甘甜，进入祢丰盛，</a:t>
            </a:r>
            <a:endParaRPr lang="en-US" altLang="zh-CN" sz="32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在我心深处，印记主名。</a:t>
            </a:r>
          </a:p>
          <a:p>
            <a:pPr marL="0" marR="0" algn="ctr">
              <a:spcBef>
                <a:spcPts val="600"/>
              </a:spcBef>
              <a:spcAft>
                <a:spcPts val="0"/>
              </a:spcAft>
            </a:pPr>
            <a:endParaRPr lang="en-US" sz="20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O, to be like Thee! O, to be like Thee,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Blessed Redeemer, pure as Thou art;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Come in Thy sweetness, come in Thy fullness;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Stamp Thine own image deep on my heart.</a:t>
            </a:r>
          </a:p>
        </p:txBody>
      </p:sp>
    </p:spTree>
    <p:extLst>
      <p:ext uri="{BB962C8B-B14F-4D97-AF65-F5344CB8AC3E}">
        <p14:creationId xmlns:p14="http://schemas.microsoft.com/office/powerpoint/2010/main" val="3474690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803</Words>
  <Application>Microsoft Office PowerPoint</Application>
  <PresentationFormat>Widescreen</PresentationFormat>
  <Paragraphs>88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Microsoft YaHei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贵申</dc:creator>
  <cp:lastModifiedBy>贵申 王</cp:lastModifiedBy>
  <cp:revision>1</cp:revision>
  <dcterms:created xsi:type="dcterms:W3CDTF">2023-08-10T02:05:21Z</dcterms:created>
  <dcterms:modified xsi:type="dcterms:W3CDTF">2026-10-23T01:34:48Z</dcterms:modified>
</cp:coreProperties>
</file>